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61711-6C38-47AE-8962-FAD224B1AB03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0F389-8224-4783-AB46-C93718AF2F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55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0B3A4-9DF1-4559-A640-7173BC3C96E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016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35390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38352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01987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0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49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49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2"/>
            <a:ext cx="103632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2"/>
            <a:ext cx="8534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05D4497-2CA5-4F3A-A5CF-275CCFAAAF6E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14971169-6F79-4654-AFBD-C8B05D232DA4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380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40296" y="1163319"/>
            <a:ext cx="9789161" cy="169277"/>
          </a:xfrm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2A260D7-0C11-4BC7-9A07-D528D73DB624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E0B338F2-FC6D-405B-B5E8-7183A878B9BF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56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1"/>
            <a:ext cx="530352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1"/>
            <a:ext cx="530352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9C0AA1-EA1D-4F45-B9ED-EA9D245DD2AF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73033D-229D-4C9E-9D83-E77A58A2B238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95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038B073A-ADC3-4C39-A3BD-B8BF2F781451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5179948-74DB-443A-B0DD-005056FC17B6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66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9410596-07CA-467C-8B9D-635553DF07F5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DF32C455-2E02-4D64-8084-384B7B354187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173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55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5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6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2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8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3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97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2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B7279-8C18-469C-88F6-0B15CCBBFBF9}" type="datetimeFigureOut">
              <a:rPr lang="ru-RU" smtClean="0"/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00997-8610-4E11-999E-797447C73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17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527757" y="44451"/>
            <a:ext cx="111364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2040468" y="1164167"/>
            <a:ext cx="9790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846" y="6377517"/>
            <a:ext cx="390031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1" y="6377517"/>
            <a:ext cx="280528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3AF7AF78-7FF3-4482-8FB1-26BE975C35FB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6/22/2018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7112" y="6377517"/>
            <a:ext cx="280528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E769D0A6-F6A2-41B4-AA1A-4F98616058A1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8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7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0118" y="2542118"/>
            <a:ext cx="8733367" cy="752129"/>
          </a:xfrm>
          <a:solidFill>
            <a:schemeClr val="bg1">
              <a:lumMod val="85000"/>
            </a:schemeClr>
          </a:solidFill>
        </p:spPr>
        <p:txBody>
          <a:bodyPr vert="horz" wrap="square" lIns="0" tIns="13335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(Б.1.В.ОД.1) 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>«Общая педагогика, история педагогики и образования»</a:t>
            </a:r>
            <a:endParaRPr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6300" y="154517"/>
            <a:ext cx="2590800" cy="238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6300" y="3293534"/>
            <a:ext cx="2590800" cy="24532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4582585" y="4819652"/>
            <a:ext cx="27982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endParaRPr lang="ru-RU" altLang="ru-RU" sz="1200" b="1" i="1" dirty="0" smtClean="0">
              <a:solidFill>
                <a:prstClr val="white"/>
              </a:solidFill>
            </a:endParaRP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 smtClean="0">
                <a:solidFill>
                  <a:prstClr val="white"/>
                </a:solidFill>
              </a:rPr>
              <a:t>Николина В.В., </a:t>
            </a:r>
            <a:r>
              <a:rPr lang="ru-RU" altLang="ru-RU" sz="1200" b="1" i="1" dirty="0">
                <a:solidFill>
                  <a:prstClr val="white"/>
                </a:solidFill>
              </a:rPr>
              <a:t>доктор пед. наук, </a:t>
            </a:r>
            <a:r>
              <a:rPr lang="ru-RU" altLang="ru-RU" sz="1200" b="1" i="1" dirty="0" smtClean="0">
                <a:solidFill>
                  <a:prstClr val="white"/>
                </a:solidFill>
              </a:rPr>
              <a:t>профессор кафедры </a:t>
            </a:r>
            <a:r>
              <a:rPr lang="ru-RU" altLang="ru-RU" sz="1200" b="1" i="1" dirty="0">
                <a:solidFill>
                  <a:prstClr val="white"/>
                </a:solidFill>
              </a:rPr>
              <a:t>педагогики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>
                <a:solidFill>
                  <a:prstClr val="white"/>
                </a:solidFill>
              </a:rPr>
              <a:t>и андрагогики ГБОУ ДПО НИРО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38451" y="1835152"/>
            <a:ext cx="1875367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www.niro.nnov.ru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200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34" y="1018118"/>
            <a:ext cx="1068917" cy="86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277101" y="4972052"/>
            <a:ext cx="2374900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e-mail: innov-nn@mail.ru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945" y="664633"/>
            <a:ext cx="2438399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Picture 2" descr="C:\Users\Юзер\Desktop\nikoli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75" y="3409238"/>
            <a:ext cx="1321263" cy="1623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96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88732" y="2398829"/>
            <a:ext cx="9956723" cy="2575000"/>
          </a:xfrm>
          <a:prstGeom prst="rect">
            <a:avLst/>
          </a:prstGeom>
          <a:solidFill>
            <a:schemeClr val="accent1">
              <a:lumMod val="60000"/>
              <a:lumOff val="40000"/>
              <a:alpha val="47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/>
              <a:t>	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«Общая педагогика, история педагогики и образования» направлена на формирование готовности выпускников аспирантуры к организации и осуществлению научных исследований в области общей педагогики, истории педагогики и образования и преподавательской деятельности в условиях высшего и дополнительного профессионального образования, инициировать процессы профессионального самоопределения  и развития способностей формирования методологических основ педагогического исследования, раскрытия сущности методологической науки.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305613" y="443347"/>
            <a:ext cx="6606812" cy="113021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«Общая педагогика, история педагогики и образования»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(Б.1.В.ОД.1)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1" y="313233"/>
            <a:ext cx="1993321" cy="78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6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5861" y="2652126"/>
            <a:ext cx="10565296" cy="2575000"/>
          </a:xfrm>
          <a:prstGeom prst="rect">
            <a:avLst/>
          </a:prstGeom>
          <a:solidFill>
            <a:schemeClr val="accent1">
              <a:lumMod val="40000"/>
              <a:lumOff val="60000"/>
              <a:alpha val="66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/>
              <a:t>	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Общая трудоемкость дисциплины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составляет 8 ЗЕТ, </a:t>
            </a:r>
          </a:p>
          <a:p>
            <a:pPr algn="just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288 час. Форма обучения – очная и заочная. Для очной формы – Второй  курс, третий и четвертый семестры, третий курс, пятый семестр; для заочной – Третий курс, пятый, шестой семестр, четвертый курс, седьмой семестр).</a:t>
            </a:r>
          </a:p>
          <a:p>
            <a:pPr algn="just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Формы контроля качества освоения программы:</a:t>
            </a:r>
          </a:p>
          <a:p>
            <a:pPr algn="just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	Текущий контроль – </a:t>
            </a:r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</a:rPr>
              <a:t>кейс-задания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 и тесты.</a:t>
            </a:r>
          </a:p>
          <a:p>
            <a:pPr algn="just">
              <a:defRPr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	Промежуточная аттестация: для очной - экзамен(3 курс, 5 семестр); для заочной (4 курс, 7 семестр).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60507" y="376875"/>
            <a:ext cx="7772400" cy="100811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«Общая педагогика, история педагогики и образования»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(Б.1.В.ОД.1)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13" y="376875"/>
            <a:ext cx="2313588" cy="1054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5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64159" y="332615"/>
            <a:ext cx="8003232" cy="108660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«Общая педагогика, история педагогики и образования»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(Б.1.В.ОД.1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Структура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и содержание дисциплины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4225197"/>
              </p:ext>
            </p:extLst>
          </p:nvPr>
        </p:nvGraphicFramePr>
        <p:xfrm>
          <a:off x="2047460" y="2273519"/>
          <a:ext cx="807829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8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5895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b="0" dirty="0" smtClean="0"/>
                        <a:t>Общие основы педагогики.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 История</a:t>
                      </a:r>
                      <a:r>
                        <a:rPr lang="ru-RU" sz="2000" baseline="0" dirty="0" smtClean="0"/>
                        <a:t> педагогики и образования.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 Педагогический процесс.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 Теория и</a:t>
                      </a:r>
                      <a:r>
                        <a:rPr lang="ru-RU" sz="2000" baseline="0" dirty="0" smtClean="0"/>
                        <a:t> практика воспитания.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5. Процесс обучения.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6. Образование. Инновационные процессы.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7. Управление образовательными организациями.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8. Развитие</a:t>
                      </a:r>
                      <a:r>
                        <a:rPr lang="ru-RU" sz="2000" baseline="0" dirty="0" smtClean="0"/>
                        <a:t> педагогической науки и образования за рубежом.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8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9. Развитие нового</a:t>
                      </a:r>
                      <a:r>
                        <a:rPr lang="ru-RU" sz="2000" baseline="0" dirty="0" smtClean="0"/>
                        <a:t> профессионализма.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14" y="332616"/>
            <a:ext cx="2398030" cy="94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13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114</Words>
  <Application>Microsoft Office PowerPoint</Application>
  <PresentationFormat>Широкоэкранный</PresentationFormat>
  <Paragraphs>28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Office Theme</vt:lpstr>
      <vt:lpstr>Рабочая программа дисциплины (Б.1.В.ОД.1)  «Общая педагогика, история педагогики и образования»</vt:lpstr>
      <vt:lpstr>«Общая педагогика, история педагогики и образования» (Б.1.В.ОД.1)</vt:lpstr>
      <vt:lpstr>«Общая педагогика, история педагогики и образования» (Б.1.В.ОД.1)</vt:lpstr>
      <vt:lpstr>«Общая педагогика, история педагогики и образования» (Б.1.В.ОД.1) Структура и содержание дисциплины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дисциплины (Б.1.В.ОД.1) «Общая педагогика, история педагогики и образования»                                Автор-разработчик: Николина В.В. –                                                   доктор пед.наук, профессор,                                                                            Заслуженный работник высшей школы РФ,                                                             профессор кафедры педагогики и                                                    андрагогики ГБОУ ДПО НИРО   </dc:title>
  <dc:creator>Вячеслав Мерзляков</dc:creator>
  <cp:lastModifiedBy>Kafedra</cp:lastModifiedBy>
  <cp:revision>6</cp:revision>
  <dcterms:created xsi:type="dcterms:W3CDTF">2018-05-17T14:08:07Z</dcterms:created>
  <dcterms:modified xsi:type="dcterms:W3CDTF">2018-06-22T11:31:58Z</dcterms:modified>
</cp:coreProperties>
</file>