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65" r:id="rId4"/>
    <p:sldId id="263" r:id="rId5"/>
    <p:sldId id="264" r:id="rId6"/>
    <p:sldId id="266" r:id="rId7"/>
    <p:sldId id="257" r:id="rId8"/>
    <p:sldId id="267" r:id="rId9"/>
    <p:sldId id="261" r:id="rId10"/>
    <p:sldId id="260" r:id="rId11"/>
    <p:sldId id="25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18F8C-4E9F-47DF-8AB1-D64029A7E70E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DCCFCA-8ABC-450B-96EF-EA4D0C4FF6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DCCFCA-8ABC-450B-96EF-EA4D0C4FF63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A6F56-4B74-477B-83C8-07B585B66C49}" type="datetimeFigureOut">
              <a:rPr lang="ru-RU" smtClean="0"/>
              <a:pPr/>
              <a:t>12.03.2020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6E532-F785-4FE4-9FDC-DD301BC44D3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&#1054;&#1082;&#1091;&#1085;&#1077;&#1074;.pptx" TargetMode="External"/><Relationship Id="rId3" Type="http://schemas.openxmlformats.org/officeDocument/2006/relationships/hyperlink" Target="&#1056;&#1086;&#1075;&#1086;&#1078;&#1085;&#1080;&#1082;&#1086;&#1074;.pptx" TargetMode="External"/><Relationship Id="rId7" Type="http://schemas.openxmlformats.org/officeDocument/2006/relationships/hyperlink" Target="&#1050;&#1072;&#1083;&#1084;&#1099;&#1082;&#1086;&#1074;%20&#1053;&#1080;&#1082;&#1086;&#1083;&#1072;&#1081;%20&#1055;&#1072;&#1074;&#1083;&#1086;&#1074;&#1080;&#1095;.ppt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0;&#1086;&#1084;&#1072;&#1088;&#1086;&#1074;%20&#1044;&#1084;&#1080;&#1090;&#1088;&#1080;&#1081;%20&#1045;&#1074;&#1083;&#1072;&#1084;&#1087;&#1080;&#1077;&#1074;&#1080;&#1095;.pptx" TargetMode="External"/><Relationship Id="rId5" Type="http://schemas.openxmlformats.org/officeDocument/2006/relationships/hyperlink" Target="&#1055;&#1086;&#1087;&#1086;&#1074;%20.pptx" TargetMode="External"/><Relationship Id="rId4" Type="http://schemas.openxmlformats.org/officeDocument/2006/relationships/hyperlink" Target="&#1050;&#1086;&#1076;&#1086;&#1095;&#1080;&#1075;&#1086;&#1074;.pptx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eg"/><Relationship Id="rId3" Type="http://schemas.openxmlformats.org/officeDocument/2006/relationships/image" Target="../media/image1.jpe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5" Type="http://schemas.openxmlformats.org/officeDocument/2006/relationships/image" Target="../media/image66.pn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Relationship Id="rId14" Type="http://schemas.openxmlformats.org/officeDocument/2006/relationships/image" Target="../media/image6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BD%D1%82%D0%B5-st-george-%D0%BA%D0%B0%D0%BA-%D0%B3%D0%BE%D1%80%D0%B8%D0%B7%D0%BE%D0%BD%D1%82%D0%B0-%D1%8C%D0%BD%D0%B0%D1%8F-40155850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yandex.ru/images/search?text=%D0%BA%D0%B0%D1%80%D1%82%D1%8B%20%D0%B2%D0%BE%D0%B2&amp;from=tabbar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audio" Target="file:///C:\Users\USER\Documents\Desktop\&#1052;&#1072;&#1088;&#1082;%20&#1041;&#1077;&#1088;&#1085;&#1077;&#1089;%20-%20&#1057;%20&#1095;&#1077;&#1075;&#1086;%20&#1085;&#1072;&#1095;&#1080;&#1085;&#1072;&#1077;&#1090;&#1089;&#1103;%20&#1056;&#1086;&#1076;&#1080;&#1085;&#1072;.mp3" TargetMode="Externa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1.jpe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5.png"/><Relationship Id="rId1" Type="http://schemas.openxmlformats.org/officeDocument/2006/relationships/audio" Target="file:///C:\Users\USER\Documents\Desktop\&#1085;&#1072;&#1095;&#1072;&#1083;&#1086;%20&#1089;%20&#1087;&#1077;&#1089;&#1085;&#1077;&#1081;.mp3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40.png"/><Relationship Id="rId5" Type="http://schemas.openxmlformats.org/officeDocument/2006/relationships/image" Target="../media/image35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4" Type="http://schemas.openxmlformats.org/officeDocument/2006/relationships/image" Target="../media/image34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Мои документы\Мои рисунки\войн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96752"/>
            <a:ext cx="8676456" cy="2835746"/>
          </a:xfrm>
        </p:spPr>
        <p:txBody>
          <a:bodyPr>
            <a:noAutofit/>
          </a:bodyPr>
          <a:lstStyle/>
          <a:p>
            <a:r>
              <a:rPr lang="ru-RU" sz="5400" b="1" i="1" spc="3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Солдаты великой войны</a:t>
            </a:r>
            <a:endParaRPr lang="ru-RU" sz="5400" b="1" i="1" spc="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3717032"/>
            <a:ext cx="6400800" cy="1752600"/>
          </a:xfrm>
        </p:spPr>
        <p:txBody>
          <a:bodyPr/>
          <a:lstStyle/>
          <a:p>
            <a:pPr algn="r"/>
            <a:r>
              <a:rPr lang="ru-RU" dirty="0" smtClean="0"/>
              <a:t>Разработала: </a:t>
            </a:r>
            <a:r>
              <a:rPr lang="ru-RU" dirty="0" err="1" smtClean="0"/>
              <a:t>Одегова</a:t>
            </a:r>
            <a:r>
              <a:rPr lang="ru-RU" dirty="0" smtClean="0"/>
              <a:t> Е.В, классный руководитель 6А класса МАОУ «</a:t>
            </a:r>
            <a:r>
              <a:rPr lang="ru-RU" dirty="0" err="1" smtClean="0"/>
              <a:t>Вахтанская</a:t>
            </a:r>
            <a:r>
              <a:rPr lang="ru-RU" dirty="0" smtClean="0"/>
              <a:t> средняя школа»</a:t>
            </a:r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0" y="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Классный час, посвященный 75-летию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Победы в Великой Отечественной войне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Мои документы\Мои рисунки\войн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Шахунцы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Герои 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Советского Союза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 txBox="1">
            <a:spLocks noGrp="1"/>
          </p:cNvSpPr>
          <p:nvPr>
            <p:ph idx="1"/>
          </p:nvPr>
        </p:nvSpPr>
        <p:spPr>
          <a:xfrm>
            <a:off x="457200" y="1600201"/>
            <a:ext cx="8229600" cy="369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hlinkClick r:id="rId3" action="ppaction://hlinkpres?slideindex=1&amp;slidetitle="/>
              </a:rPr>
              <a:t>Рогожников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Николай Алексеевич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  <a:hlinkClick r:id="rId4" action="ppaction://hlinkpres?slideindex=1&amp;slidetitle="/>
              </a:rPr>
              <a:t>Кодочигов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Михаил Филиппович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hlinkClick r:id="rId5" action="ppaction://hlinkpres?slideindex=1&amp;slidetitle="/>
              </a:rPr>
              <a:t>Попов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Николай Николаевич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hlinkClick r:id="rId6" action="ppaction://hlinkpres?slideindex=1&amp;slidetitle="/>
              </a:rPr>
              <a:t>Комаров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Дмитрий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Евлампиевич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hlinkClick r:id="rId7" action="ppaction://hlinkpres?slideindex=1&amp;slidetitle="/>
              </a:rPr>
              <a:t>Калмыков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Николай Павлович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hlinkClick r:id="rId8" action="ppaction://hlinkpres?slideindex=1&amp;slidetitle="/>
              </a:rPr>
              <a:t>Окунев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Акинф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Кириллович</a:t>
            </a:r>
          </a:p>
          <a:p>
            <a:pPr algn="ctr">
              <a:buFont typeface="Wingdings" pitchFamily="2" charset="2"/>
              <a:buChar char="Ø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Мои документы\Мои рисунки\войн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Loner\Рабочий стол\кл. час воины\памятник\Изображение 00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86610" y="1412776"/>
            <a:ext cx="9230610" cy="3623869"/>
          </a:xfrm>
          <a:prstGeom prst="rect">
            <a:avLst/>
          </a:prstGeom>
          <a:noFill/>
        </p:spPr>
      </p:pic>
      <p:pic>
        <p:nvPicPr>
          <p:cNvPr id="2051" name="Picture 3" descr="C:\Documents and Settings\Loner\Рабочий стол\кл. час воины\памятник\Изображение 01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95736" y="0"/>
            <a:ext cx="4752528" cy="6726894"/>
          </a:xfrm>
          <a:prstGeom prst="rect">
            <a:avLst/>
          </a:prstGeom>
          <a:noFill/>
        </p:spPr>
      </p:pic>
      <p:pic>
        <p:nvPicPr>
          <p:cNvPr id="2052" name="Picture 4" descr="C:\Documents and Settings\Loner\Рабочий стол\кл. час воины\памятник\Изображение 01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68687"/>
            <a:ext cx="9144000" cy="5520939"/>
          </a:xfrm>
          <a:prstGeom prst="rect">
            <a:avLst/>
          </a:prstGeom>
          <a:noFill/>
        </p:spPr>
      </p:pic>
      <p:pic>
        <p:nvPicPr>
          <p:cNvPr id="2053" name="Picture 5" descr="C:\Documents and Settings\Loner\Рабочий стол\кл. час воины\памятник\Изображение 01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196754"/>
            <a:ext cx="9144000" cy="3942064"/>
          </a:xfrm>
          <a:prstGeom prst="rect">
            <a:avLst/>
          </a:prstGeom>
          <a:noFill/>
        </p:spPr>
      </p:pic>
      <p:pic>
        <p:nvPicPr>
          <p:cNvPr id="2054" name="Picture 6" descr="C:\Documents and Settings\Loner\Рабочий стол\кл. час воины\памятник\Изображение 01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9152705" cy="5733256"/>
          </a:xfrm>
          <a:prstGeom prst="rect">
            <a:avLst/>
          </a:prstGeom>
          <a:noFill/>
        </p:spPr>
      </p:pic>
      <p:pic>
        <p:nvPicPr>
          <p:cNvPr id="2" name="Picture 2" descr="C:\Documents and Settings\Loner\Рабочий стол\кл. час воины\памятник\Новая папка\Изображение 006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980728"/>
            <a:ext cx="9252295" cy="5217765"/>
          </a:xfrm>
          <a:prstGeom prst="rect">
            <a:avLst/>
          </a:prstGeom>
          <a:noFill/>
        </p:spPr>
      </p:pic>
      <p:pic>
        <p:nvPicPr>
          <p:cNvPr id="1027" name="Picture 3" descr="C:\Documents and Settings\Loner\Рабочий стол\кл. час воины\памятник\Новая папка\Изображение 00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123728" y="-7384"/>
            <a:ext cx="4608512" cy="6865384"/>
          </a:xfrm>
          <a:prstGeom prst="rect">
            <a:avLst/>
          </a:prstGeom>
          <a:noFill/>
        </p:spPr>
      </p:pic>
      <p:pic>
        <p:nvPicPr>
          <p:cNvPr id="1028" name="Picture 4" descr="C:\Documents and Settings\Loner\Рабочий стол\кл. час воины\памятник\Новая папка\Изображение 018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1052736"/>
            <a:ext cx="9144000" cy="4605337"/>
          </a:xfrm>
          <a:prstGeom prst="rect">
            <a:avLst/>
          </a:prstGeom>
          <a:noFill/>
        </p:spPr>
      </p:pic>
      <p:pic>
        <p:nvPicPr>
          <p:cNvPr id="1029" name="Picture 5" descr="C:\Documents and Settings\Loner\Рабочий стол\кл. час воины\памятник\Новая папка\Изображение 010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3601597"/>
          </a:xfrm>
          <a:prstGeom prst="rect">
            <a:avLst/>
          </a:prstGeom>
          <a:noFill/>
        </p:spPr>
      </p:pic>
      <p:pic>
        <p:nvPicPr>
          <p:cNvPr id="1030" name="Picture 6" descr="C:\Documents and Settings\Loner\Рабочий стол\кл. час воины\памятник\Изображение 017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3645024"/>
            <a:ext cx="9258586" cy="3212976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5508"/>
            <a:ext cx="9144000" cy="685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0"/>
            <a:ext cx="91951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51520" y="6237312"/>
            <a:ext cx="810818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Вечный огонь Автозаводского района Нижнего Новгорода.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79632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-180528" y="6396335"/>
            <a:ext cx="953786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Мемориальный комплекс «Вечный огонь» В Нижегородском кремле</a:t>
            </a:r>
            <a:endParaRPr lang="ru-RU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0"/>
                            </p:stCondLst>
                            <p:childTnLst>
                              <p:par>
                                <p:cTn id="2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0"/>
                            </p:stCondLst>
                            <p:childTnLst>
                              <p:par>
                                <p:cTn id="3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500"/>
                            </p:stCondLst>
                            <p:childTnLst>
                              <p:par>
                                <p:cTn id="4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0"/>
                            </p:stCondLst>
                            <p:childTnLst>
                              <p:par>
                                <p:cTn id="5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000"/>
                            </p:stCondLst>
                            <p:childTnLst>
                              <p:par>
                                <p:cTn id="6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0"/>
                            </p:stCondLst>
                            <p:childTnLst>
                              <p:par>
                                <p:cTn id="6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0"/>
                            </p:stCondLst>
                            <p:childTnLst>
                              <p:par>
                                <p:cTn id="7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0"/>
                            </p:stCondLst>
                            <p:childTnLst>
                              <p:par>
                                <p:cTn id="7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2500"/>
                            </p:stCondLst>
                            <p:childTnLst>
                              <p:par>
                                <p:cTn id="8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3000"/>
                            </p:stCondLst>
                            <p:childTnLst>
                              <p:par>
                                <p:cTn id="8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1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Мои документы\Мои рисунки\войн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71392" y="764704"/>
            <a:ext cx="5472608" cy="471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14303" y="0"/>
            <a:ext cx="87296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Шахунцы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на фронтах войны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980728"/>
            <a:ext cx="828092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Достойный вклад в дело Победы внесли жители </a:t>
            </a:r>
            <a:r>
              <a:rPr lang="ru-RU" sz="2400" b="1" dirty="0" err="1" smtClean="0">
                <a:solidFill>
                  <a:srgbClr val="0000FF"/>
                </a:solidFill>
                <a:latin typeface="Monotype Corsiva" pitchFamily="66" charset="0"/>
              </a:rPr>
              <a:t>Шахунского</a:t>
            </a:r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 района.</a:t>
            </a:r>
          </a:p>
          <a:p>
            <a:pPr>
              <a:buBlip>
                <a:blip r:embed="rId4"/>
              </a:buBlip>
            </a:pPr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19 000 </a:t>
            </a:r>
            <a:r>
              <a:rPr lang="ru-RU" sz="2400" b="1" dirty="0" err="1" smtClean="0">
                <a:solidFill>
                  <a:srgbClr val="0000FF"/>
                </a:solidFill>
                <a:latin typeface="Monotype Corsiva" pitchFamily="66" charset="0"/>
              </a:rPr>
              <a:t>Шахунцев</a:t>
            </a:r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 принимали участие в ВОВ</a:t>
            </a:r>
          </a:p>
          <a:p>
            <a:pPr>
              <a:buBlip>
                <a:blip r:embed="rId4"/>
              </a:buBlip>
            </a:pPr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Из них 6 800 пали смертью храбрых</a:t>
            </a:r>
          </a:p>
          <a:p>
            <a:pPr>
              <a:buBlip>
                <a:blip r:embed="rId4"/>
              </a:buBlip>
            </a:pPr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2 000 пропали без вести</a:t>
            </a:r>
          </a:p>
          <a:p>
            <a:pPr>
              <a:buBlip>
                <a:blip r:embed="rId4"/>
              </a:buBlip>
            </a:pPr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5 млн. солдат и офицеров были награждены орденами и почти 8 млн. медалями</a:t>
            </a:r>
          </a:p>
          <a:p>
            <a:pPr>
              <a:buBlip>
                <a:blip r:embed="rId4"/>
              </a:buBlip>
            </a:pPr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Из них свыше 4 000 наши земляки.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Будьте достойны отцов и дедов, защищавших нашу Родину!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Мои документы\Мои рисунки\войн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488" y="214290"/>
            <a:ext cx="27960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Источники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980728"/>
            <a:ext cx="8280920" cy="4470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Георгиевская лента- </a:t>
            </a:r>
            <a:r>
              <a:rPr lang="en-US" sz="1100" b="1" dirty="0" smtClean="0">
                <a:solidFill>
                  <a:srgbClr val="0000FF"/>
                </a:solidFill>
                <a:latin typeface="Monotype Corsiva" pitchFamily="66" charset="0"/>
              </a:rPr>
              <a:t>https://thumbs.dreamstime.com/b/%D0%B7%D0%B0%D0%BA%D0%B0%D0%B7-%D0%B2%D0%B5-%D0%B8%D0%BA%D0%BE%D0%B9-%D0%BE%D1%82%D0%B5%D1%87%D0%B5%D1%81%D1%82%D0%B2%D0%B5%D0%BD%D0%BD%D0%BE%D0%B9-%D0%B2%D0%BE%D0%B9%D0%BD%D1%8B-%D0%BD%D0%B0-%D0%B5%D0%</a:t>
            </a:r>
            <a:r>
              <a:rPr lang="en-US" sz="1100" b="1" dirty="0" smtClean="0">
                <a:solidFill>
                  <a:srgbClr val="0000FF"/>
                </a:solidFill>
                <a:latin typeface="Monotype Corsiva" pitchFamily="66" charset="0"/>
                <a:hlinkClick r:id="rId3" action="ppaction://hlinkfile"/>
              </a:rPr>
              <a:t>BD%D1%82%D0%B5-st-george-%D0%BA%D0%B0%D0%BA-%D0%B3%D0%BE%D1%80%D0%B8%D0%B7%D0%BE%D0%BD%D1%82%D0%B0-%D1%8C%D0%BD%D0%B0%D1%8F-40155850.jpg</a:t>
            </a:r>
            <a:r>
              <a:rPr lang="ru-RU" sz="1100" b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endParaRPr lang="ru-RU" sz="24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Памятники и мемориалы-</a:t>
            </a:r>
            <a:r>
              <a:rPr lang="en-US" sz="1050" b="1" dirty="0" smtClean="0">
                <a:solidFill>
                  <a:srgbClr val="0000FF"/>
                </a:solidFill>
                <a:latin typeface="Monotype Corsiva" pitchFamily="66" charset="0"/>
              </a:rPr>
              <a:t>https://yandex.ru/images/search?text=%D0%BF%D0%B0%D0%BC%D1%8F%D1%82%D0%BD%D0%B8%D0%BA%D0%B8%20%D0%B8%20%D0%BC%D0%B5%D0%BC%D0%BE%D1%80%D0%B8%D0%B0%D0%BB%D1%8B%20%D0%BF%D0%BE%D1%81%D0%B2%D1%8F%D1%89%D0%B5%D0%BD%D0%BD%D1%8B%D0%B5%20%D0%B2%D0%B5%D0%BB%D0%B8%D0%BA%D0%BE%D0%B9%20%D0%BE%D1%82%D0%B5%D1%87%D0%B5%D1%81%D1%82%D0%B2%D0%B5%D0%BD%D0%BD%D0%BE%D0%B9%20%D0%B2%D0%BE%D0%B9%D0%BD%D0%B5%20%D0%BD%D0%B8%D0%B6%D0%B5%D0%B3%D0%BE%D1%80%D0%BE%D0%B4%D1%81%D0%BA%D0%BE%D0%B9%20%D0%BE%D0%B1%D0%BB%D0%B0%D1%81%D1%82%D0%B8&amp;from=tabbar</a:t>
            </a:r>
            <a:endParaRPr lang="ru-RU" sz="24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Monotype Corsiva" pitchFamily="66" charset="0"/>
              </a:rPr>
              <a:t>Карты- </a:t>
            </a:r>
            <a:r>
              <a:rPr lang="en-US" sz="1400" b="1" dirty="0" smtClean="0">
                <a:solidFill>
                  <a:srgbClr val="0000FF"/>
                </a:solidFill>
                <a:latin typeface="Monotype Corsiva" pitchFamily="66" charset="0"/>
                <a:hlinkClick r:id="rId4"/>
              </a:rPr>
              <a:t>https://yandex.ru/images/search?text=%D0%BA%D0%B0%D1%80%D1%82%D1%8B%20%D0%B2%D0%BE%D0%B2&amp;from=tabbar</a:t>
            </a:r>
            <a:r>
              <a:rPr lang="ru-RU" sz="1400" b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</a:p>
          <a:p>
            <a:r>
              <a:rPr lang="ru-RU" sz="2800" b="1" dirty="0" smtClean="0">
                <a:solidFill>
                  <a:srgbClr val="0000FF"/>
                </a:solidFill>
                <a:latin typeface="Monotype Corsiva" pitchFamily="66" charset="0"/>
              </a:rPr>
              <a:t>Музыка-</a:t>
            </a:r>
            <a:r>
              <a:rPr lang="en-US" sz="1400" b="1" dirty="0" smtClean="0">
                <a:solidFill>
                  <a:srgbClr val="0000FF"/>
                </a:solidFill>
                <a:latin typeface="Monotype Corsiva" pitchFamily="66" charset="0"/>
              </a:rPr>
              <a:t>https://hotplayer.ru/?s=%D0%BB%D0%B5%D0%B2%D0%B8%D1%82%D0%B0%D0%BD%20%D0%BE%D0%B1%D1%8A%D1%8F%D0%B2%D0%BB%D0%B5%D0%BD%D0%B8%D1%8F%20%D0%B2%D0%BE%D0%B9%D0%BD%D1%8B</a:t>
            </a:r>
            <a:r>
              <a:rPr lang="ru-RU" sz="1400" b="1" dirty="0" smtClean="0">
                <a:solidFill>
                  <a:srgbClr val="0000FF"/>
                </a:solidFill>
                <a:latin typeface="Monotype Corsiva" pitchFamily="66" charset="0"/>
              </a:rPr>
              <a:t> </a:t>
            </a:r>
            <a:endParaRPr lang="ru-RU" sz="28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32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-18256"/>
            <a:ext cx="6876256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04664"/>
            <a:ext cx="9240736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04664"/>
            <a:ext cx="9144000" cy="610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51520" y="-87465"/>
            <a:ext cx="8676456" cy="694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971600" y="-116075"/>
            <a:ext cx="7092280" cy="697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-171400"/>
            <a:ext cx="9276647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Марк Бернес - С чего начинается Род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 cstate="email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15" name="Марк Бернес - С чего начинается Род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 cstate="email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16" name="Марк Бернес - С чего начинается Род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 cstate="email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1115616" y="908720"/>
            <a:ext cx="6705600" cy="502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899592" y="980728"/>
            <a:ext cx="7162514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1187624" y="1124744"/>
            <a:ext cx="6629400" cy="49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899592" y="1052736"/>
            <a:ext cx="7205402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1331640" y="692696"/>
            <a:ext cx="6553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C:\Documents and Settings\DM\Рабочий стол\картинки\картинки_всякие\MF0920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0"/>
                            </p:stCondLst>
                            <p:childTnLst>
                              <p:par>
                                <p:cTn id="2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0"/>
                            </p:stCondLst>
                            <p:childTnLst>
                              <p:par>
                                <p:cTn id="3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000"/>
                            </p:stCondLst>
                            <p:childTnLst>
                              <p:par>
                                <p:cTn id="3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000"/>
                            </p:stCondLst>
                            <p:childTnLst>
                              <p:par>
                                <p:cTn id="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0"/>
                            </p:stCondLst>
                            <p:childTnLst>
                              <p:par>
                                <p:cTn id="5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5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8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1000"/>
                            </p:stCondLst>
                            <p:childTnLst>
                              <p:par>
                                <p:cTn id="7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3000"/>
                            </p:stCondLst>
                            <p:childTnLst>
                              <p:par>
                                <p:cTn id="7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500"/>
                            </p:stCondLst>
                            <p:childTnLst>
                              <p:par>
                                <p:cTn id="8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6500"/>
                            </p:stCondLst>
                            <p:childTnLst>
                              <p:par>
                                <p:cTn id="8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8500"/>
                            </p:stCondLst>
                            <p:childTnLst>
                              <p:par>
                                <p:cTn id="8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9000"/>
                            </p:stCondLst>
                            <p:childTnLst>
                              <p:par>
                                <p:cTn id="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2000"/>
                            </p:stCondLst>
                            <p:childTnLst>
                              <p:par>
                                <p:cTn id="10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4000"/>
                            </p:stCondLst>
                            <p:childTnLst>
                              <p:par>
                                <p:cTn id="10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4500"/>
                            </p:stCondLst>
                            <p:childTnLst>
                              <p:par>
                                <p:cTn id="10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7500"/>
                            </p:stCondLst>
                            <p:childTnLst>
                              <p:par>
                                <p:cTn id="1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9500"/>
                            </p:stCondLst>
                            <p:childTnLst>
                              <p:par>
                                <p:cTn id="11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0"/>
                            </p:stCondLst>
                            <p:childTnLst>
                              <p:par>
                                <p:cTn id="1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5000"/>
                            </p:stCondLst>
                            <p:childTnLst>
                              <p:par>
                                <p:cTn id="1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1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Documents and Settings\Loner\Рабочий стол\кл. час воины\GeorgLentishhsh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6632" y="5689600"/>
            <a:ext cx="11017224" cy="1168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39552" y="188640"/>
            <a:ext cx="82225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Почетные Граждане поселка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Вахтан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Loner\Рабочий стол\кл. час воины\памятник\Изображение 0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836712"/>
            <a:ext cx="8527554" cy="5751535"/>
          </a:xfrm>
          <a:prstGeom prst="rect">
            <a:avLst/>
          </a:prstGeom>
          <a:noFill/>
        </p:spPr>
      </p:pic>
      <p:pic>
        <p:nvPicPr>
          <p:cNvPr id="1027" name="Picture 3" descr="C:\Documents and Settings\Loner\Рабочий стол\кл. час воины\памятник\Изображение 01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2060848"/>
            <a:ext cx="8964488" cy="3278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988840"/>
            <a:ext cx="2736304" cy="353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876256" y="1916832"/>
            <a:ext cx="178266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Крупин</a:t>
            </a:r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Г.С.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216" y="2780928"/>
            <a:ext cx="2436862" cy="352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7864" y="2492896"/>
            <a:ext cx="2592288" cy="3490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491880" y="1844824"/>
            <a:ext cx="227998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Карташов П.В.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1690" y="1484784"/>
            <a:ext cx="195438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Березин П.С.</a:t>
            </a:r>
          </a:p>
        </p:txBody>
      </p:sp>
      <p:pic>
        <p:nvPicPr>
          <p:cNvPr id="3078" name="Picture 6" descr="C:\Documents and Settings\Loner\Рабочий стол\кл. час воины\GeorgLentishhsh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116632" y="5689600"/>
            <a:ext cx="10945216" cy="11684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39552" y="188640"/>
            <a:ext cx="82225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Почетные Граждане поселка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Вахтан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22826" y="1124744"/>
            <a:ext cx="234551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Полетаева </a:t>
            </a:r>
            <a:r>
              <a:rPr lang="ru-RU" sz="2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</a:t>
            </a:r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.П.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1484784"/>
            <a:ext cx="22944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Перетягин </a:t>
            </a:r>
            <a:r>
              <a:rPr lang="ru-RU" sz="2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</a:t>
            </a:r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.П.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0642" y="1052736"/>
            <a:ext cx="214860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Лаврова  Л.А</a:t>
            </a:r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</a:t>
            </a:r>
          </a:p>
        </p:txBody>
      </p:sp>
      <p:pic>
        <p:nvPicPr>
          <p:cNvPr id="4098" name="Picture 2" descr="C:\Documents and Settings\Loner\Рабочий стол\кл. час воины\GeorgLentishhsh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6632" y="5689600"/>
            <a:ext cx="11017224" cy="1168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39552" y="188640"/>
            <a:ext cx="82225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Почетные Граждане поселка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Вахтан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002282"/>
            <a:ext cx="2736304" cy="3849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7864" y="2348880"/>
            <a:ext cx="2376264" cy="339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0152" y="1916832"/>
            <a:ext cx="288032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81435" y="1412776"/>
            <a:ext cx="228428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Степанов  </a:t>
            </a:r>
            <a:r>
              <a:rPr lang="ru-RU" sz="2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</a:t>
            </a:r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1052736"/>
            <a:ext cx="181280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Ситов</a:t>
            </a:r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В.П.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0914" y="1484784"/>
            <a:ext cx="201593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Ронжин</a:t>
            </a:r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2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</a:t>
            </a:r>
            <a:r>
              <a:rPr lang="ru-RU" sz="2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.П.</a:t>
            </a:r>
          </a:p>
        </p:txBody>
      </p:sp>
      <p:pic>
        <p:nvPicPr>
          <p:cNvPr id="4098" name="Picture 2" descr="C:\Documents and Settings\Loner\Рабочий стол\кл. час воины\GeorgLentishhsh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6632" y="5689600"/>
            <a:ext cx="11017224" cy="1168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39552" y="188640"/>
            <a:ext cx="82225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Почетные Граждане поселка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Вахтан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266816"/>
            <a:ext cx="2808312" cy="3538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5856" y="1772816"/>
            <a:ext cx="2724894" cy="3179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00192" y="2196168"/>
            <a:ext cx="2520280" cy="3511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Мои документы\Мои рисунки\войн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79712" y="0"/>
            <a:ext cx="5184576" cy="691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начало с песн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4891874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932040" y="0"/>
            <a:ext cx="42119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91267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123728" y="0"/>
            <a:ext cx="5247679" cy="710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180528" y="0"/>
            <a:ext cx="9144000" cy="7083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0" y="76624"/>
            <a:ext cx="5094509" cy="6781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4283968" y="0"/>
            <a:ext cx="4860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0"/>
            <a:ext cx="9144000" cy="708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-79147" y="0"/>
            <a:ext cx="9223147" cy="705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-180529" y="0"/>
            <a:ext cx="9410327" cy="705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0" fill="hold"/>
                                        <p:tgtEl>
                                          <p:spTgt spid="61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0"/>
                            </p:stCondLst>
                            <p:childTnLst>
                              <p:par>
                                <p:cTn id="3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0"/>
                            </p:stCondLst>
                            <p:childTnLst>
                              <p:par>
                                <p:cTn id="4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0"/>
                            </p:stCondLst>
                            <p:childTnLst>
                              <p:par>
                                <p:cTn id="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0"/>
                            </p:stCondLst>
                            <p:childTnLst>
                              <p:par>
                                <p:cTn id="5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0"/>
                            </p:stCondLst>
                            <p:childTnLst>
                              <p:par>
                                <p:cTn id="5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0"/>
                            </p:stCondLst>
                            <p:childTnLst>
                              <p:par>
                                <p:cTn id="6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52027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4198"/>
            <a:ext cx="9144000" cy="6823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2753481" y="0"/>
            <a:ext cx="11897481" cy="723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-396552" y="35242"/>
            <a:ext cx="9540552" cy="7155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Loner\Мои документы\Мои рисунки\войн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3447"/>
            <a:ext cx="9144000" cy="688489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118-я стрелковая дивизия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00FF"/>
                </a:solidFill>
                <a:latin typeface="Monotype Corsiva" pitchFamily="66" charset="0"/>
              </a:rPr>
              <a:t>«Мне было поручено сформировать и подготовить к боевым действиям новую дивизию из призывников Костромской, Кировской и Горьковской областей»</a:t>
            </a:r>
          </a:p>
          <a:p>
            <a:pPr algn="r">
              <a:buNone/>
            </a:pPr>
            <a:r>
              <a:rPr lang="ru-RU" b="1" i="1" dirty="0" err="1" smtClean="0">
                <a:solidFill>
                  <a:srgbClr val="0000FF"/>
                </a:solidFill>
                <a:latin typeface="Monotype Corsiva" pitchFamily="66" charset="0"/>
              </a:rPr>
              <a:t>Веденин</a:t>
            </a:r>
            <a:r>
              <a:rPr lang="ru-RU" b="1" i="1" dirty="0" smtClean="0">
                <a:solidFill>
                  <a:srgbClr val="0000FF"/>
                </a:solidFill>
                <a:latin typeface="Monotype Corsiva" pitchFamily="66" charset="0"/>
              </a:rPr>
              <a:t> Андрей Яковлевич</a:t>
            </a:r>
            <a:endParaRPr lang="ru-RU" b="1" i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052736"/>
            <a:ext cx="8394478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 январе 1942 г. формирование дивизии закончено.</a:t>
            </a:r>
          </a:p>
          <a:p>
            <a:r>
              <a:rPr lang="ru-RU" sz="2800" b="1" dirty="0" smtClean="0"/>
              <a:t>Она состояла из: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398, 463 и 527 стрелковых полков,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артиллерийского полка, командир А.И. </a:t>
            </a:r>
            <a:r>
              <a:rPr lang="ru-RU" sz="2800" b="1" dirty="0" err="1" smtClean="0"/>
              <a:t>Жмарцев</a:t>
            </a:r>
            <a:r>
              <a:rPr lang="ru-RU" sz="2800" b="1" dirty="0" smtClean="0"/>
              <a:t>,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283 отдельного батальона связи,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282 саперного батальона,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259 </a:t>
            </a:r>
            <a:r>
              <a:rPr lang="ru-RU" sz="2800" b="1" dirty="0" err="1" smtClean="0"/>
              <a:t>медико</a:t>
            </a:r>
            <a:r>
              <a:rPr lang="ru-RU" sz="2800" b="1" dirty="0" smtClean="0"/>
              <a:t> – санитарного батальона,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разведывательной роты,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191 противотанкового дивизиона,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87 – го отдельного минометного дивизиона 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полевой хлебопекарни.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6" grpId="1" uiExpand="1" build="p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312</Words>
  <Application>Microsoft Office PowerPoint</Application>
  <PresentationFormat>Экран (4:3)</PresentationFormat>
  <Paragraphs>59</Paragraphs>
  <Slides>13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Солдаты великой войны</vt:lpstr>
      <vt:lpstr>Слайд 2</vt:lpstr>
      <vt:lpstr> </vt:lpstr>
      <vt:lpstr> </vt:lpstr>
      <vt:lpstr> </vt:lpstr>
      <vt:lpstr> </vt:lpstr>
      <vt:lpstr>Слайд 7</vt:lpstr>
      <vt:lpstr>Слайд 8</vt:lpstr>
      <vt:lpstr>118-я стрелковая дивизия</vt:lpstr>
      <vt:lpstr>Шахунцы Герои Советского Союза</vt:lpstr>
      <vt:lpstr>Слайд 11</vt:lpstr>
      <vt:lpstr>Слайд 12</vt:lpstr>
      <vt:lpstr>Слайд 13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Солдаты великой войны</dc:title>
  <dc:creator>Grey Wolf</dc:creator>
  <cp:lastModifiedBy>USER</cp:lastModifiedBy>
  <cp:revision>71</cp:revision>
  <dcterms:created xsi:type="dcterms:W3CDTF">2015-01-25T08:52:59Z</dcterms:created>
  <dcterms:modified xsi:type="dcterms:W3CDTF">2020-03-12T13:56:28Z</dcterms:modified>
</cp:coreProperties>
</file>