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4" r:id="rId5"/>
    <p:sldId id="261" r:id="rId6"/>
    <p:sldId id="262" r:id="rId7"/>
    <p:sldId id="257" r:id="rId8"/>
    <p:sldId id="258" r:id="rId9"/>
    <p:sldId id="259" r:id="rId10"/>
    <p:sldId id="260" r:id="rId11"/>
    <p:sldId id="263" r:id="rId12"/>
    <p:sldId id="268" r:id="rId13"/>
    <p:sldId id="269" r:id="rId14"/>
    <p:sldId id="270" r:id="rId15"/>
    <p:sldId id="271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D2776-0710-4DE2-A28F-0FC0874907AD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5079A-18A7-4FB6-A661-D1A67E8313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60232" y="332656"/>
            <a:ext cx="2483768" cy="263691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Межрегиональный  интернет форум «Чтобы помнили</a:t>
            </a:r>
            <a:r>
              <a:rPr lang="ru-RU" sz="2000" b="1" dirty="0" smtClean="0"/>
              <a:t>»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Название работы:  «Герои  войны  в Афганистане»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941168"/>
            <a:ext cx="8496944" cy="19168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</a:rPr>
              <a:t>К 30 –летию вывода  войск   из Афганистана- подвиг солдат земляков.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</a:rPr>
              <a:t>Работу выполнила: ученица 4 класса Крупнова Алёна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</a:rPr>
              <a:t>Руководитель:  </a:t>
            </a:r>
            <a:r>
              <a:rPr lang="ru-RU" sz="2000" b="1" dirty="0" err="1" smtClean="0">
                <a:solidFill>
                  <a:schemeClr val="tx1"/>
                </a:solidFill>
              </a:rPr>
              <a:t>Храмова</a:t>
            </a:r>
            <a:r>
              <a:rPr lang="ru-RU" sz="2000" b="1" dirty="0" smtClean="0">
                <a:solidFill>
                  <a:schemeClr val="tx1"/>
                </a:solidFill>
              </a:rPr>
              <a:t> Н.П.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</a:rPr>
              <a:t>Учитель начальных классов МБОУ «</a:t>
            </a:r>
            <a:r>
              <a:rPr lang="ru-RU" sz="2000" b="1" dirty="0" err="1" smtClean="0">
                <a:solidFill>
                  <a:schemeClr val="tx1"/>
                </a:solidFill>
              </a:rPr>
              <a:t>Ичаловская</a:t>
            </a:r>
            <a:r>
              <a:rPr lang="ru-RU" sz="2000" b="1" dirty="0" smtClean="0">
                <a:solidFill>
                  <a:schemeClr val="tx1"/>
                </a:solidFill>
              </a:rPr>
              <a:t> ООШ»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7231" y="1"/>
            <a:ext cx="6777463" cy="495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02" y="3068959"/>
            <a:ext cx="5027279" cy="3770459"/>
          </a:xfrm>
          <a:prstGeom prst="rect">
            <a:avLst/>
          </a:prstGeo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89"/>
            <a:ext cx="4403565" cy="33026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3968" y="9210"/>
            <a:ext cx="48343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Дом деда,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в котором воспитывался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Сергей Орлов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84984"/>
            <a:ext cx="47880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Две мемориальные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 доски</a:t>
            </a:r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на доме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Орловых,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в память о </a:t>
            </a:r>
            <a:r>
              <a:rPr lang="ru-RU" sz="4800" b="1" dirty="0" smtClean="0">
                <a:solidFill>
                  <a:srgbClr val="FF0000"/>
                </a:solidFill>
              </a:rPr>
              <a:t>героях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11560" y="404664"/>
            <a:ext cx="770485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 февраля 1989 года, в 10 часов 30 минут командующий 40-й армией генерал-лейтенант Борис Громов последним из ограниченного контингента советских войск перешел мост через Амударью, разделявшую СССР и Афганистан. Так завершилась девятилетняя необъявленная война, жертвами которой стали около 15 тысяч советских военнослужащих и не менее 100 тысяч афганцев. Десятки тысяч людей остались инвалидами. По данным Всероссийского общественного движения ветеранов локальных войн и военных конфликтов «Боевое братство», через горнило Афганистана прошло свыше 700 тысяч россиян.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АФганистан\IMG_7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0"/>
            <a:ext cx="622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Открытое мероприятие  в МБОУ «Ичаловской ООШ»     тема :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АФганистан\IMG_79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0"/>
            <a:ext cx="5650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Организатор  мероприятия </a:t>
            </a:r>
            <a:r>
              <a:rPr lang="ru-RU" dirty="0" err="1" smtClean="0"/>
              <a:t>Храмова</a:t>
            </a:r>
            <a:r>
              <a:rPr lang="ru-RU" dirty="0" smtClean="0"/>
              <a:t> Наталья Петровна.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АФганистан\IMG_7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1720" y="0"/>
            <a:ext cx="2692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Герои </a:t>
            </a:r>
            <a:r>
              <a:rPr lang="ru-RU" dirty="0" err="1" smtClean="0"/>
              <a:t>Дивеевской</a:t>
            </a:r>
            <a:r>
              <a:rPr lang="ru-RU" dirty="0" smtClean="0"/>
              <a:t> земли.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АФганистан\IMG_7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0-tub-ru.yandex.net/i?id=337c3bede58f7ba3af5c06284e09a28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04664"/>
            <a:ext cx="9129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Вечная  память героям – солдатам и офицерам   во все времена!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467544" y="116632"/>
            <a:ext cx="8208912" cy="2088232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200" b="1" i="0" u="sng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Афганская война (1979—1989</a:t>
            </a:r>
            <a:r>
              <a:rPr kumimoji="0" lang="ru-RU" sz="22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 - 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военный конфликт на территории демократической республики Афганистан правительственных сил Афганистана и Ограниченного контингента советских войск, с одной стороны, и многочисленных вооружённых формирований афганских моджахедов («душманов»), пользующихся политической, финансовой, материальной и военной поддержкой ведущих государств НАТО и исламского мира, с другой стороны.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 descr="1468872168_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5576" y="2204864"/>
            <a:ext cx="3203848" cy="2324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" name="Рисунок 3" descr="2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0" y="2204864"/>
            <a:ext cx="3779912" cy="25068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4653136"/>
            <a:ext cx="8352928" cy="197510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Война СССР в Афганистане длилась 9 лет 1 месяц и 18 дней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914400" y="116632"/>
            <a:ext cx="7943880" cy="623892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Потери Афганистана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Согласно статистическим данным ООН о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демографической ситуации в Афганистане, в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период с 1980г.  по 1990г., общая смертность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 населения Афганистана составила 614 000 чел.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 descr="2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283968" y="3068960"/>
            <a:ext cx="4681639" cy="3074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0_a9df2_79d8263c_XX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5536" y="3140968"/>
            <a:ext cx="3780928" cy="3192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260648"/>
            <a:ext cx="820891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 200 тысяч военнослужащих, участников той войны, были награждены орденами и медалями, 72 из них стали Героями Советского Союза, мужественных воинов.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Среди  них и наш земляк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Орлов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Сергей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«Совершенно точно, что военные, ни в каких инстанциях, ни в руководстве СССР, ни в Центральном комитете КПСС, ни в Минобороны не получали никаких директив в отношении наших побед. Наша армия не была оккупантом. Мы не воевали против народа Афганистана, а перекрывали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наркотрафик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уничтожали караваны с оружием, террористов, охраняли дороги и нефтепроводы. Фактически, мы приняли удар террористов, которые выплеснулись сейчас за пределы Афганистана» - из выступления Бориса Громова на митинге, посвящённому 20-летию вывода советских войск из Афганистана.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0"/>
            <a:ext cx="864096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Жил в Ореховце и учился в </a:t>
            </a:r>
            <a:r>
              <a:rPr lang="ru-RU" dirty="0" err="1"/>
              <a:t>Ореховской</a:t>
            </a:r>
            <a:r>
              <a:rPr lang="ru-RU" dirty="0"/>
              <a:t> школе с 1973 по 1981 год неугомонный, шаловливый мальчуган Орлов Серёжа (1966-1986гг). </a:t>
            </a:r>
            <a:r>
              <a:rPr lang="ru-RU" dirty="0" smtClean="0"/>
              <a:t>   Часами Серёжа </a:t>
            </a:r>
            <a:r>
              <a:rPr lang="ru-RU" dirty="0"/>
              <a:t>мог рассказывать о войне, о подвигах, о силе и мужестве русских солдат в годы Великой Отечественной  войны. А воспитывали Сергея бабушка Наталья Ивановна и дед Алексей Иванович Орловы. Дед, Алексей Иванович, участник Великой Отечественной войны. Это он, после наставления внука на истинный путь, рассказывал истории о военных событиях. Сергей любил читать и рассказывать о войне на внеклассных мероприятиях. Парень повзрослел, после окончания школы получил права тракториста и работал в колхозе «</a:t>
            </a:r>
            <a:r>
              <a:rPr lang="ru-RU" dirty="0" err="1"/>
              <a:t>Ореховский</a:t>
            </a:r>
            <a:r>
              <a:rPr lang="ru-RU" dirty="0" smtClean="0"/>
              <a:t>».</a:t>
            </a:r>
            <a:r>
              <a:rPr lang="ru-RU" dirty="0"/>
              <a:t> В мае 1984 года был призван в Вооружённые силы СССР. С января 1985-гвардии рядовой, механик-водитель БМП Сергей Орлов служил в Демократической Республике Афганистан. В составе десантно-штурмовой роты участвовал в двух боевых операциях и в 25 сопровождениях автоколонн. Проявил себя смелым, решительным, инициативным воином. Мужской характер сквозит в его письмах домой: писал о службе в самом мирном и благодушном тоне.</a:t>
            </a:r>
          </a:p>
          <a:p>
            <a:r>
              <a:rPr lang="ru-RU" dirty="0"/>
              <a:t>       26 мая 1986 года в бою близ населённого пункта </a:t>
            </a:r>
            <a:r>
              <a:rPr lang="ru-RU" dirty="0" err="1"/>
              <a:t>Пасаб</a:t>
            </a:r>
            <a:r>
              <a:rPr lang="ru-RU" dirty="0"/>
              <a:t> провинции Кандагар его БМП была подбита и загорелась. Он получил ранение. Покинув машину, Сергей вёл огонь по противнику из личного оружия. От второго тяжёлого ранения (в голову) погиб. Сергей Анатольевич Орлов  за мужество  и отвагу посмертно награждён орденом Красной Звезды. Похоронен в родном селе.</a:t>
            </a:r>
          </a:p>
          <a:p>
            <a:r>
              <a:rPr lang="ru-RU" dirty="0"/>
              <a:t>      Помнят и чтят односельчане своего героя. Не забывают возлагать цветы на его могиле. Улица, где жил Сергей Орлов, стала носить его имя.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374509"/>
            <a:ext cx="835292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Борис Николаевич Жуков, заслуженный учитель РФ, автор 8 книг стихов и прозы, человек большого жизненного опыта, прошедший хорошую армейскую и комсомольскую закалку написал книгу «Поклонись кресту Афганца» -стихи гражданского звучания. Стихотворение «Мужской характер»  посвящено памяти Орлова Сергея.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Мужской  характер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написал из Кандагара: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«На большой горе лежу,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дорогой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Погдара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Издали в бинокль слежу».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Он писал из Файзабада: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«Продовольствие вожу,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Не хожу уже в наряды,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Через месяц отслужу»…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А потом писали маме: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«Сын ваш, друг наш боевой,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Весь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Афган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прошёл с боями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Воевал он, как герой!»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Сергея нет. Но это была не напрасная жертва, если мы помним о ней, если до сих пор она -  наша боль и горечь, наша память и совесть.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13995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4984188" cy="6974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" y="1844824"/>
            <a:ext cx="4776548" cy="50131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222" y="1844824"/>
            <a:ext cx="4165778" cy="4992038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Память о подвиге комсомольца-афганца жива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6381328"/>
            <a:ext cx="3826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Могила  героя-афганца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51693" y="6313642"/>
            <a:ext cx="3190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День Памяти героя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3923927" cy="44644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630" y="1451992"/>
            <a:ext cx="4680369" cy="44644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042" y="5903893"/>
            <a:ext cx="39093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Орлов С.А.(1966-1986гг)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-воин-афганец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04497" y="5589240"/>
            <a:ext cx="47395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Орлов А.И.(1915-1990 </a:t>
            </a:r>
            <a:r>
              <a:rPr lang="ru-RU" sz="2400" b="1" dirty="0" err="1" smtClean="0">
                <a:solidFill>
                  <a:srgbClr val="FF0000"/>
                </a:solidFill>
              </a:rPr>
              <a:t>гг</a:t>
            </a:r>
            <a:r>
              <a:rPr lang="ru-RU" sz="2400" b="1" dirty="0" smtClean="0">
                <a:solidFill>
                  <a:srgbClr val="FF0000"/>
                </a:solidFill>
              </a:rPr>
              <a:t>)-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участник  Великой Отечественной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войны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041" y="0"/>
            <a:ext cx="9117957" cy="14519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Преемственность поколений</a:t>
            </a:r>
            <a:b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внуков и дедов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Объект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081" y="1"/>
            <a:ext cx="1944216" cy="14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825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Межрегиональный  интернет форум «Чтобы помнили»  Название работы:  «Герои  войны  в Афганистане»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Межрегиональный  интернет форум «Чтобы помнили»</dc:title>
  <dc:creator>user</dc:creator>
  <cp:lastModifiedBy>user</cp:lastModifiedBy>
  <cp:revision>2</cp:revision>
  <dcterms:created xsi:type="dcterms:W3CDTF">2019-02-22T07:54:00Z</dcterms:created>
  <dcterms:modified xsi:type="dcterms:W3CDTF">2019-02-25T07:18:36Z</dcterms:modified>
</cp:coreProperties>
</file>